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F9E6F-A7B4-7A50-693B-533E8E7BA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00E91E-F83C-A9B1-5808-7E55868AE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27F40F-9D50-D83D-D03A-AD0ECFE2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DFD7B-1517-63AA-65E0-840657B8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D8FC50-2C5E-6275-6262-A153AD9D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6D67AA-8E6C-B673-9513-759371CA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BB369-D9CD-2245-5C3E-4D22D5271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1BED4A-8CDA-B158-5706-9330412F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01715C-B747-403D-E0B2-1614EE3A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ABFB83-5EE7-A59A-A6DD-39ECB6D2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63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CC6ACE-13ED-DEE5-74C3-0FF483D46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960D91-F23C-000B-5003-2115FB57A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66F328-246D-8C61-5EC3-EB30B377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0BEF0-78F5-195B-364F-4C41CFCB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93B20C-A944-D354-C9F4-18909318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17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F8BE5-0DDB-EDAA-100B-ADC420EF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F3CE97-10C7-44DB-2BB6-A18CAEC4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64B89E-EFDF-FE35-B3C5-B9070A31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25D8A-FBDE-2350-04F2-A5B0C5DF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F2B94-5632-9272-D379-97D84B1D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42748-8F98-7CC1-13CF-77A4DC24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0206EF-70CA-5D47-94ED-D9E443A3B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259574-3D31-D68E-B955-29C8C3C9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4F20A0-16C9-E588-DB13-306C0094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05E2D3-D471-F5CF-80C5-62586A27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84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92FAC-7700-B44B-849E-5D6DC811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8BC937-7D6F-5AC4-C3F1-41D0CA38E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F9959F-222D-811A-62E3-7D89EFB9E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3FDF87-459E-2F41-0C59-45734399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FB116D-1743-4C07-FFD2-89DBC536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85E614-291C-820D-C58E-A2EFB5D1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8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CA633-AFCA-2FB6-0965-88E5D886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87AE88-D8A6-5F1B-8305-34B329F3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AE6512-614A-2A1B-4FAE-D1833A014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A98C1B-B401-D0D0-C737-A8192F5EB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7C62A6-E7BD-079D-4C6F-F62D61DED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C06185-4B27-A387-3EAB-FB2640D2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89DD3B-66D9-39BE-EFBF-C165BB95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6E1BCC4-763A-381E-1CB3-E253B5E3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96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8AA0D-E156-1DAB-595C-10DBB682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6D5F6C-3E33-A070-5964-78F2B0EF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487223-DCBA-4066-B226-890E8723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9C99E-AC11-AB73-CB25-522987D9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8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C46C9A-A187-F976-BFB2-4738E255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BD65C8-CD59-F72F-1E80-959C8ECA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2C0502-8A90-EDEB-1E14-1BD6A1C7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82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2EBAF-4274-992A-E03E-7B13C854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B3F78-D76B-F73A-6D28-69730D4FE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437A45-3B0C-2750-17D2-3A9DA494E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5051C5-7D28-026D-F4F8-1EEBEE74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33BA1D-2609-72CB-4E2A-495B358C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0F6CBB-7791-EACE-00AF-01D26797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62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86D9-D966-283F-27F6-1C17B831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DA4C1DA-BF53-34EE-BECF-20C695DEF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1CD9BB-B500-B77A-01B8-389D7D617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0C2F34-8F4A-8A82-28E9-0A2952F8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A10CE1-03C4-7BA7-CA3F-EA723EFF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891304-B0AE-6D1A-2ACB-3ECF8230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6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CC8BB1-76DD-5C70-C63F-2AAD219E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E23B9-1F5A-7CB2-2541-783254E24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FCE3-3FA1-16E1-9046-14894AD9F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D56A-2C3A-43EE-AA6E-63DDE5BCDBC7}" type="datetimeFigureOut">
              <a:rPr lang="zh-CN" altLang="en-US" smtClean="0"/>
              <a:t>2023/4/19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73B31F-1FDF-D7B3-EDEE-769D02678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02A33C-23E6-96C1-FC75-93B5F1812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47FF-ED36-4119-BC5C-4FBA95D28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7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9750FC-4DE6-F9D3-74EA-4DE03D70A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xu yuce</cp:lastModifiedBy>
  <cp:revision>2</cp:revision>
  <dcterms:created xsi:type="dcterms:W3CDTF">2023-04-17T07:40:39Z</dcterms:created>
  <dcterms:modified xsi:type="dcterms:W3CDTF">2023-04-19T02:45:10Z</dcterms:modified>
</cp:coreProperties>
</file>